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26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516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0334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384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0956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181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871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230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257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641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760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055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502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7849D0E-0D49-4E51-9F2A-263F784C960C}" type="datetimeFigureOut">
              <a:rPr lang="pt-PT" smtClean="0"/>
              <a:t>25/01/2022</a:t>
            </a:fld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44DC30B-F138-4E4E-8A34-14390E8F95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7494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4EDD0-CA6F-4F64-8FC6-AF923AC4B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i="1" dirty="0"/>
              <a:t>Website</a:t>
            </a:r>
            <a:r>
              <a:rPr lang="pt-PT" dirty="0"/>
              <a:t> Carros Elétricos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B4C2E-D72B-4D06-AFC9-DBF71235D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28948"/>
            <a:ext cx="10572000" cy="1491448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pt-PT" dirty="0"/>
              <a:t>Trabalho realizado por: </a:t>
            </a:r>
          </a:p>
          <a:p>
            <a:pPr algn="r"/>
            <a:r>
              <a:rPr lang="pt-PT" sz="1100" dirty="0"/>
              <a:t>Sérgio Ribeiro al76517</a:t>
            </a:r>
          </a:p>
          <a:p>
            <a:pPr algn="r"/>
            <a:r>
              <a:rPr lang="pt-PT" sz="1100" dirty="0"/>
              <a:t>Nuno Silva al72490</a:t>
            </a:r>
          </a:p>
          <a:p>
            <a:pPr algn="r"/>
            <a:r>
              <a:rPr lang="pt-PT" sz="1100" dirty="0"/>
              <a:t>Vasco Lagoa al74154</a:t>
            </a:r>
          </a:p>
          <a:p>
            <a:pPr algn="r"/>
            <a:r>
              <a:rPr lang="pt-PT" sz="1100" dirty="0"/>
              <a:t>Maria Leones</a:t>
            </a:r>
          </a:p>
          <a:p>
            <a:r>
              <a:rPr lang="pt-PT" dirty="0"/>
              <a:t>No âmbito da U.C. de Introdução ao desenvolvimento web</a:t>
            </a:r>
          </a:p>
        </p:txBody>
      </p:sp>
    </p:spTree>
    <p:extLst>
      <p:ext uri="{BB962C8B-B14F-4D97-AF65-F5344CB8AC3E}">
        <p14:creationId xmlns:p14="http://schemas.microsoft.com/office/powerpoint/2010/main" val="117676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C866C-6F58-4352-A3A0-1E22D1F0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Composição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A26957-EC70-40CA-8CDA-92E9DFC0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36" y="2203849"/>
            <a:ext cx="4136629" cy="23268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8EC0CB9-158E-4F4F-9FFE-0E82D410D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90" y="4530701"/>
            <a:ext cx="3989317" cy="22388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E63895-D49C-4BDE-8CA2-FB06AE52F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40" y="2203849"/>
            <a:ext cx="4146149" cy="232685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55643A-EA8C-4210-B1B1-CBE10D67F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36" y="4530701"/>
            <a:ext cx="3980156" cy="22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2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85011-02E6-4CD2-AD16-4918636E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HTML, CSS e JavaScript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84C733C-03FE-4D14-8435-6615AA5E5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598364"/>
            <a:ext cx="3247095" cy="1611754"/>
          </a:xfr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1D8FD1B3-8BFC-4063-B3C2-97A12404CF29}"/>
              </a:ext>
            </a:extLst>
          </p:cNvPr>
          <p:cNvSpPr/>
          <p:nvPr/>
        </p:nvSpPr>
        <p:spPr>
          <a:xfrm rot="12702628">
            <a:off x="2629166" y="3445644"/>
            <a:ext cx="692458" cy="286305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271154-13AF-4B1F-BC62-0D44E1F81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4210116"/>
            <a:ext cx="3147333" cy="48617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CF9EAB-C309-40D6-BD79-29128EBC1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4758431"/>
            <a:ext cx="3157263" cy="202410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471A796-D349-4EDD-A4BE-B8E7894E9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96" y="5303480"/>
            <a:ext cx="4768345" cy="11073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F431CF7-1A5F-4506-AEB1-CFEDEAC53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66" y="4696287"/>
            <a:ext cx="4768345" cy="3886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6442736-BB83-428A-9E28-4815403B0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94" y="2566812"/>
            <a:ext cx="3313713" cy="169589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890BA19-F00C-4252-BF91-A20FFD6C6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669" y="2566812"/>
            <a:ext cx="3247095" cy="16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4AF9B-56E6-4892-B63A-C7A33889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HTML, CSS e JavaScript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E55FD39-C3FB-420B-A84B-3E66543EB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84" y="2218371"/>
            <a:ext cx="3612872" cy="207513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A133C78-7193-4E38-B839-FCE063C63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14" y="4335676"/>
            <a:ext cx="3615502" cy="20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73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ção">
  <a:themeElements>
    <a:clrScheme name="Citação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ção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ção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TM03457503[[fn=Citação]]</Template>
  <TotalTime>142</TotalTime>
  <Words>41</Words>
  <Application>Microsoft Office PowerPoint</Application>
  <PresentationFormat>Ecrã Panorâmico</PresentationFormat>
  <Paragraphs>10</Paragraphs>
  <Slides>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</vt:i4>
      </vt:variant>
    </vt:vector>
  </HeadingPairs>
  <TitlesOfParts>
    <vt:vector size="7" baseType="lpstr">
      <vt:lpstr>Century Gothic</vt:lpstr>
      <vt:lpstr>Wingdings 2</vt:lpstr>
      <vt:lpstr>Citação</vt:lpstr>
      <vt:lpstr>Website Carros Elétricos</vt:lpstr>
      <vt:lpstr>Composição</vt:lpstr>
      <vt:lpstr>HTML, CSS e JavaScript</vt:lpstr>
      <vt:lpstr>HTML, CSS e JavaScript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Carros Elétricos</dc:title>
  <dc:creator>Sérgio Ribeiro</dc:creator>
  <cp:lastModifiedBy>Sérgio Ribeiro</cp:lastModifiedBy>
  <cp:revision>4</cp:revision>
  <dcterms:created xsi:type="dcterms:W3CDTF">2022-01-24T11:33:11Z</dcterms:created>
  <dcterms:modified xsi:type="dcterms:W3CDTF">2022-01-25T17:19:41Z</dcterms:modified>
</cp:coreProperties>
</file>